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884680" y="1918800"/>
            <a:ext cx="3396240" cy="270972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884680" y="1918800"/>
            <a:ext cx="3396240" cy="2709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71960" y="738720"/>
            <a:ext cx="8221680" cy="355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884680" y="1918800"/>
            <a:ext cx="3396240" cy="27097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884680" y="1918800"/>
            <a:ext cx="3396240" cy="2709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71960" y="738720"/>
            <a:ext cx="8221680" cy="355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7196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2709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84680" y="333468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7196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84680" y="1919160"/>
            <a:ext cx="401184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71960" y="3334680"/>
            <a:ext cx="8221680" cy="1292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ubTitle"/>
          </p:nvPr>
        </p:nvSpPr>
        <p:spPr>
          <a:xfrm>
            <a:off x="390600" y="2789280"/>
            <a:ext cx="8221680" cy="432360"/>
          </a:xfrm>
          <a:prstGeom prst="rect">
            <a:avLst/>
          </a:prstGeom>
        </p:spPr>
        <p:txBody>
          <a:bodyPr tIns="91440" bIns="91440"/>
          <a:p>
            <a:pPr algn="ctr"/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9082E3E-E596-4112-AF02-5EF7A70F611A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400" spc="-1">
                <a:latin typeface="Arial"/>
              </a:rPr>
              <a:t>Pulse para editar el formato de esquema del texto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s-ES" sz="1400" spc="-1">
                <a:latin typeface="Arial"/>
              </a:rPr>
              <a:t>Segundo nivel del esquema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400" spc="-1">
                <a:latin typeface="Arial"/>
              </a:rPr>
              <a:t>Tercer nivel del esquema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s-ES" sz="1400" spc="-1">
                <a:latin typeface="Arial"/>
              </a:rPr>
              <a:t>Cuarto nivel del esquema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2000" spc="-1">
                <a:latin typeface="Arial"/>
              </a:rPr>
              <a:t>Quinto nivel del esquema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2000" spc="-1">
                <a:latin typeface="Arial"/>
              </a:rPr>
              <a:t>Sexto nivel del esquema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2000" spc="-1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flipH="1" rot="10800000">
            <a:off x="9143280" y="5143320"/>
            <a:ext cx="9143640" cy="34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800" spc="-1">
                <a:latin typeface="Arial"/>
              </a:rPr>
              <a:t>Pulse para editar el formato de esquema del texto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s-ES" sz="1800" spc="-1">
                <a:latin typeface="Arial"/>
              </a:rPr>
              <a:t>Segundo nivel del esquema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800" spc="-1">
                <a:latin typeface="Arial"/>
              </a:rPr>
              <a:t>Tercer nivel del esquema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s-ES" sz="1800" spc="-1">
                <a:latin typeface="Arial"/>
              </a:rPr>
              <a:t>Cuarto nivel del esquema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800" spc="-1">
                <a:latin typeface="Arial"/>
              </a:rPr>
              <a:t>Quinto nivel del esquema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800" spc="-1">
                <a:latin typeface="Arial"/>
              </a:rPr>
              <a:t>Sexto nivel del esquema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s-ES" sz="1800" spc="-1">
                <a:latin typeface="Arial"/>
              </a:rPr>
              <a:t>Séptimo nivel del esquema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A8BCB33-D99B-428D-84AC-6AF763CF1EF3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tempAPP project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460800" y="2752920"/>
            <a:ext cx="8221680" cy="43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r>
              <a:rPr b="1" lang="es-ES" sz="1200" spc="-1">
                <a:latin typeface="Arial"/>
              </a:rPr>
              <a:t>DESIGNING AN APPLICATION</a:t>
            </a:r>
            <a:endParaRPr/>
          </a:p>
          <a:p>
            <a:r>
              <a:rPr b="1" lang="es-ES" sz="1200" spc="-1">
                <a:latin typeface="Arial"/>
              </a:rPr>
              <a:t>FOR RASPBERRY-PI</a:t>
            </a:r>
            <a:endParaRPr/>
          </a:p>
          <a:p>
            <a:r>
              <a:rPr b="1" lang="es-ES" sz="1200" spc="-1">
                <a:latin typeface="Arial"/>
              </a:rPr>
              <a:t>TEMPERATURE AND</a:t>
            </a:r>
            <a:endParaRPr/>
          </a:p>
          <a:p>
            <a:r>
              <a:rPr b="1" lang="es-ES" sz="1200" spc="-1">
                <a:latin typeface="Arial"/>
              </a:rPr>
              <a:t>HUMIDITY MEASUREMENT</a:t>
            </a:r>
            <a:endParaRPr/>
          </a:p>
          <a:p>
            <a:r>
              <a:rPr b="1" lang="es-ES" sz="1200" spc="-1">
                <a:latin typeface="Arial"/>
              </a:rPr>
              <a:t>AND VISUALIZATION IN A</a:t>
            </a:r>
            <a:endParaRPr/>
          </a:p>
          <a:p>
            <a:r>
              <a:rPr b="1" lang="es-ES" sz="1200" spc="-1">
                <a:latin typeface="Arial"/>
              </a:rPr>
              <a:t>TOUCH SCREEN</a:t>
            </a:r>
            <a:endParaRPr/>
          </a:p>
          <a:p>
            <a:endParaRPr/>
          </a:p>
        </p:txBody>
      </p:sp>
      <p:sp>
        <p:nvSpPr>
          <p:cNvPr id="81" name="CustomShape 3"/>
          <p:cNvSpPr/>
          <p:nvPr/>
        </p:nvSpPr>
        <p:spPr>
          <a:xfrm>
            <a:off x="507960" y="4000680"/>
            <a:ext cx="2804760" cy="60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f4cc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Ovidiu Mircea Moldovan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2" name="Shape 70" descr=""/>
          <p:cNvPicPr/>
          <p:nvPr/>
        </p:nvPicPr>
        <p:blipFill>
          <a:blip r:embed="rId1"/>
          <a:stretch/>
        </p:blipFill>
        <p:spPr>
          <a:xfrm>
            <a:off x="6517080" y="1481040"/>
            <a:ext cx="2095200" cy="218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Results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471960" y="1919160"/>
            <a:ext cx="34570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96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This tangle of wires and circuits...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2" name="Shape 156" descr=""/>
          <p:cNvPicPr/>
          <p:nvPr/>
        </p:nvPicPr>
        <p:blipFill>
          <a:blip r:embed="rId1"/>
          <a:srcRect l="14106" t="19881" r="3502" b="0"/>
          <a:stretch/>
        </p:blipFill>
        <p:spPr>
          <a:xfrm>
            <a:off x="3929400" y="1919160"/>
            <a:ext cx="4764240" cy="260604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B2466A4C-82C1-4B30-9169-0145C7F2D1A7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Hurdles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71960" y="1919160"/>
            <a:ext cx="510480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¿Where do you want me to start?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Latest Raspbian version (Jessie)  has problems with serial connection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Old Raspbian (WHEEZY) has no preconfigurated  i2c devices (we need) in config files 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Corruptible SDs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IDE  (codeBlocks)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No time for more complains … live goes 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6" name="Shape 164" descr=""/>
          <p:cNvPicPr/>
          <p:nvPr/>
        </p:nvPicPr>
        <p:blipFill>
          <a:blip r:embed="rId1"/>
          <a:stretch/>
        </p:blipFill>
        <p:spPr>
          <a:xfrm>
            <a:off x="6779520" y="1919160"/>
            <a:ext cx="1914120" cy="2390400"/>
          </a:xfrm>
          <a:prstGeom prst="rect">
            <a:avLst/>
          </a:prstGeom>
          <a:ln>
            <a:noFill/>
          </a:ln>
        </p:spPr>
      </p:pic>
      <p:sp>
        <p:nvSpPr>
          <p:cNvPr id="137" name="TextShape 3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27E367D5-0857-47DA-9D59-CE4668A75DDA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Demo time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B098645F-587C-4BFB-AB05-F6E258A0AB35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140" name="CustomShape 3"/>
          <p:cNvSpPr/>
          <p:nvPr/>
        </p:nvSpPr>
        <p:spPr>
          <a:xfrm>
            <a:off x="2839680" y="2041560"/>
            <a:ext cx="3464640" cy="25984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Conclusions</a:t>
            </a: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471960" y="1919160"/>
            <a:ext cx="47512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More than 50% of the time spent on tasks not related with the project (learning the hard way they call it).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This was a great practice for IoT novices.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 have gladly renounced my sleep for it.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Shape 179" descr=""/>
          <p:cNvPicPr/>
          <p:nvPr/>
        </p:nvPicPr>
        <p:blipFill>
          <a:blip r:embed="rId1"/>
          <a:stretch/>
        </p:blipFill>
        <p:spPr>
          <a:xfrm>
            <a:off x="6550920" y="191916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144" name="TextShape 3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3F34FCA2-55FB-4B75-9FD1-E65ECA0D3177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Questions please...</a:t>
            </a:r>
            <a:endParaRPr/>
          </a:p>
        </p:txBody>
      </p:sp>
      <p:pic>
        <p:nvPicPr>
          <p:cNvPr id="146" name="Shape 186" descr=""/>
          <p:cNvPicPr/>
          <p:nvPr/>
        </p:nvPicPr>
        <p:blipFill>
          <a:blip r:embed="rId1"/>
          <a:stretch/>
        </p:blipFill>
        <p:spPr>
          <a:xfrm>
            <a:off x="2902680" y="1814040"/>
            <a:ext cx="3338280" cy="2487600"/>
          </a:xfrm>
          <a:prstGeom prst="rect">
            <a:avLst/>
          </a:prstGeom>
          <a:ln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5E699AAA-00D5-4959-8D16-304B5AA0871D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CD659FCB-CA76-4AFE-A958-C0CE0FC64490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  <p:sp>
        <p:nvSpPr>
          <p:cNvPr id="86" name="TextShape 4"/>
          <p:cNvSpPr txBox="1"/>
          <p:nvPr/>
        </p:nvSpPr>
        <p:spPr>
          <a:xfrm>
            <a:off x="471960" y="1919160"/>
            <a:ext cx="607644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Makers &amp; IoT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Problem &amp; solution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Display I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Display II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RaspberryPi &amp; LEDs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Backend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Management script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Results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Hurdles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Demo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Conclusions</a:t>
            </a:r>
            <a:endParaRPr/>
          </a:p>
          <a:p>
            <a:pPr marL="457200" indent="-30456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1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Questions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Makers &amp; IoT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471960" y="1919160"/>
            <a:ext cx="607644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¿Did you know that by 2020 there will be 50G devices connected? (Network society)</a:t>
            </a:r>
            <a:endParaRPr/>
          </a:p>
          <a:p>
            <a:pPr marL="457200" indent="-22824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There are many things to be implemented (Hw&amp;Sw mix or different purpose technologies)</a:t>
            </a:r>
            <a:endParaRPr/>
          </a:p>
          <a:p>
            <a:pPr marL="457200" indent="-22824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Today we may say this is a makers world.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9" name="Shape 85" descr=""/>
          <p:cNvPicPr/>
          <p:nvPr/>
        </p:nvPicPr>
        <p:blipFill>
          <a:blip r:embed="rId1"/>
          <a:stretch/>
        </p:blipFill>
        <p:spPr>
          <a:xfrm>
            <a:off x="6480360" y="2018160"/>
            <a:ext cx="2190240" cy="251172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4052880" y="3092040"/>
            <a:ext cx="70455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lang="es-E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Souerce: http://www.cepro.com/images/uploads/poppy_coffee_maker_300px.jpg</a:t>
            </a:r>
            <a:endParaRPr/>
          </a:p>
        </p:txBody>
      </p:sp>
      <p:sp>
        <p:nvSpPr>
          <p:cNvPr id="91" name="TextShape 4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B2608863-6BF2-4A6F-AAC0-5EDEDAC148FE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Problem &amp; Solution 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1063080" y="2704320"/>
            <a:ext cx="7569360" cy="2156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s-ES" sz="105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We had to build a temperature and humidity alarm system with a touchable display as an output.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" name="CustomShape 3"/>
          <p:cNvSpPr/>
          <p:nvPr/>
        </p:nvSpPr>
        <p:spPr>
          <a:xfrm>
            <a:off x="1014840" y="4095360"/>
            <a:ext cx="3985200" cy="455400"/>
          </a:xfrm>
          <a:prstGeom prst="cube">
            <a:avLst>
              <a:gd name="adj" fmla="val 25000"/>
            </a:avLst>
          </a:prstGeom>
          <a:solidFill>
            <a:srgbClr val="741b47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RaspberryPi + leds </a:t>
            </a:r>
            <a:endParaRPr/>
          </a:p>
        </p:txBody>
      </p:sp>
      <p:sp>
        <p:nvSpPr>
          <p:cNvPr id="95" name="CustomShape 4"/>
          <p:cNvSpPr/>
          <p:nvPr/>
        </p:nvSpPr>
        <p:spPr>
          <a:xfrm>
            <a:off x="1014840" y="3689280"/>
            <a:ext cx="3985200" cy="455400"/>
          </a:xfrm>
          <a:prstGeom prst="cube">
            <a:avLst>
              <a:gd name="adj" fmla="val 25000"/>
            </a:avLst>
          </a:prstGeom>
          <a:solidFill>
            <a:srgbClr val="741b47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HIH-6120-021-001 sensor</a:t>
            </a:r>
            <a:r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/>
          </a:p>
        </p:txBody>
      </p:sp>
      <p:sp>
        <p:nvSpPr>
          <p:cNvPr id="96" name="CustomShape 5"/>
          <p:cNvSpPr/>
          <p:nvPr/>
        </p:nvSpPr>
        <p:spPr>
          <a:xfrm>
            <a:off x="5000760" y="3689280"/>
            <a:ext cx="3129120" cy="861480"/>
          </a:xfrm>
          <a:prstGeom prst="cube">
            <a:avLst>
              <a:gd name="adj" fmla="val 25000"/>
            </a:avLst>
          </a:prstGeom>
          <a:solidFill>
            <a:srgbClr val="99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4D uLCD-43PT</a:t>
            </a:r>
            <a:endParaRPr/>
          </a:p>
        </p:txBody>
      </p:sp>
      <p:sp>
        <p:nvSpPr>
          <p:cNvPr id="97" name="CustomShape 6"/>
          <p:cNvSpPr/>
          <p:nvPr/>
        </p:nvSpPr>
        <p:spPr>
          <a:xfrm>
            <a:off x="1014840" y="3004920"/>
            <a:ext cx="3639600" cy="45540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Sensor </a:t>
            </a: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controler </a:t>
            </a: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 (C)</a:t>
            </a:r>
            <a:endParaRPr/>
          </a:p>
        </p:txBody>
      </p:sp>
      <p:sp>
        <p:nvSpPr>
          <p:cNvPr id="98" name="CustomShape 7"/>
          <p:cNvSpPr/>
          <p:nvPr/>
        </p:nvSpPr>
        <p:spPr>
          <a:xfrm>
            <a:off x="4614120" y="3004920"/>
            <a:ext cx="3515760" cy="45540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Leds </a:t>
            </a: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controler </a:t>
            </a: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 (C)</a:t>
            </a:r>
            <a:endParaRPr/>
          </a:p>
        </p:txBody>
      </p:sp>
      <p:sp>
        <p:nvSpPr>
          <p:cNvPr id="99" name="CustomShape 8"/>
          <p:cNvSpPr/>
          <p:nvPr/>
        </p:nvSpPr>
        <p:spPr>
          <a:xfrm>
            <a:off x="1014840" y="2584440"/>
            <a:ext cx="7115040" cy="45540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System manager (C)</a:t>
            </a:r>
            <a:endParaRPr/>
          </a:p>
        </p:txBody>
      </p:sp>
      <p:sp>
        <p:nvSpPr>
          <p:cNvPr id="100" name="CustomShape 9"/>
          <p:cNvSpPr/>
          <p:nvPr/>
        </p:nvSpPr>
        <p:spPr>
          <a:xfrm>
            <a:off x="1014840" y="3495960"/>
            <a:ext cx="7115040" cy="254160"/>
          </a:xfrm>
          <a:prstGeom prst="cube">
            <a:avLst>
              <a:gd name="adj" fmla="val 25000"/>
            </a:avLst>
          </a:prstGeom>
          <a:solidFill>
            <a:srgbClr val="66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Management script (bash)</a:t>
            </a:r>
            <a:endParaRPr/>
          </a:p>
        </p:txBody>
      </p:sp>
      <p:sp>
        <p:nvSpPr>
          <p:cNvPr id="101" name="CustomShape 10"/>
          <p:cNvSpPr/>
          <p:nvPr/>
        </p:nvSpPr>
        <p:spPr>
          <a:xfrm>
            <a:off x="850320" y="1816560"/>
            <a:ext cx="784332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42720">
              <a:lnSpc>
                <a:spcPct val="115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We had to build a temperature and humidity alarm system with a touchable display as an output.</a:t>
            </a:r>
            <a:endParaRPr/>
          </a:p>
        </p:txBody>
      </p:sp>
      <p:sp>
        <p:nvSpPr>
          <p:cNvPr id="102" name="TextShape 11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15AA1A80-D90F-4FBE-B8BC-E94F34817479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Display I</a:t>
            </a:r>
            <a:endParaRPr/>
          </a:p>
        </p:txBody>
      </p:sp>
      <p:pic>
        <p:nvPicPr>
          <p:cNvPr id="104" name="Shape 108" descr=""/>
          <p:cNvPicPr/>
          <p:nvPr/>
        </p:nvPicPr>
        <p:blipFill>
          <a:blip r:embed="rId1"/>
          <a:stretch/>
        </p:blipFill>
        <p:spPr>
          <a:xfrm>
            <a:off x="4825800" y="1965600"/>
            <a:ext cx="3867840" cy="239832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471960" y="1919160"/>
            <a:ext cx="43534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Image from department's web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All the others elements are the same as required</a:t>
            </a:r>
            <a:endParaRPr/>
          </a:p>
        </p:txBody>
      </p:sp>
      <p:sp>
        <p:nvSpPr>
          <p:cNvPr id="106" name="CustomShape 3"/>
          <p:cNvSpPr/>
          <p:nvPr/>
        </p:nvSpPr>
        <p:spPr>
          <a:xfrm>
            <a:off x="1499040" y="3279960"/>
            <a:ext cx="1879920" cy="398520"/>
          </a:xfrm>
          <a:prstGeom prst="cube">
            <a:avLst>
              <a:gd name="adj" fmla="val 25000"/>
            </a:avLst>
          </a:prstGeom>
          <a:solidFill>
            <a:srgbClr val="99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4D uLCD-43PT</a:t>
            </a:r>
            <a:endParaRPr/>
          </a:p>
        </p:txBody>
      </p:sp>
      <p:sp>
        <p:nvSpPr>
          <p:cNvPr id="107" name="TextShape 4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820456B9-915E-469E-A410-8466F5A40BFF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Display II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471960" y="1919160"/>
            <a:ext cx="43534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Image from department web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All the others elements are the same as required</a:t>
            </a:r>
            <a:endParaRPr/>
          </a:p>
        </p:txBody>
      </p:sp>
      <p:pic>
        <p:nvPicPr>
          <p:cNvPr id="110" name="Shape 118" descr=""/>
          <p:cNvPicPr/>
          <p:nvPr/>
        </p:nvPicPr>
        <p:blipFill>
          <a:blip r:embed="rId1"/>
          <a:stretch/>
        </p:blipFill>
        <p:spPr>
          <a:xfrm>
            <a:off x="4825800" y="1990080"/>
            <a:ext cx="3804480" cy="231984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1499040" y="3279960"/>
            <a:ext cx="1879920" cy="398520"/>
          </a:xfrm>
          <a:prstGeom prst="cube">
            <a:avLst>
              <a:gd name="adj" fmla="val 25000"/>
            </a:avLst>
          </a:prstGeom>
          <a:solidFill>
            <a:srgbClr val="99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4D uLCD-43PT</a:t>
            </a:r>
            <a:endParaRPr/>
          </a:p>
        </p:txBody>
      </p:sp>
      <p:sp>
        <p:nvSpPr>
          <p:cNvPr id="112" name="TextShape 4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62BF6E19-C3A1-47BF-A7AB-2ACACFDA1C06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RaspberryPi and Leds</a:t>
            </a:r>
            <a:endParaRPr/>
          </a:p>
        </p:txBody>
      </p:sp>
      <p:sp>
        <p:nvSpPr>
          <p:cNvPr id="114" name="TextShape 2"/>
          <p:cNvSpPr txBox="1"/>
          <p:nvPr/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Builded in class (most of it)</a:t>
            </a:r>
            <a:endParaRPr/>
          </a:p>
        </p:txBody>
      </p:sp>
      <p:pic>
        <p:nvPicPr>
          <p:cNvPr id="115" name="Shape 127" descr=""/>
          <p:cNvPicPr/>
          <p:nvPr/>
        </p:nvPicPr>
        <p:blipFill>
          <a:blip r:embed="rId1"/>
          <a:srcRect l="14106" t="54439" r="3502" b="0"/>
          <a:stretch/>
        </p:blipFill>
        <p:spPr>
          <a:xfrm>
            <a:off x="3960000" y="2736000"/>
            <a:ext cx="4764240" cy="14821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1014840" y="3943800"/>
            <a:ext cx="2794680" cy="285120"/>
          </a:xfrm>
          <a:prstGeom prst="cube">
            <a:avLst>
              <a:gd name="adj" fmla="val 25000"/>
            </a:avLst>
          </a:prstGeom>
          <a:solidFill>
            <a:srgbClr val="741b47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RaspberryPi + leds </a:t>
            </a:r>
            <a:endParaRPr/>
          </a:p>
        </p:txBody>
      </p:sp>
      <p:sp>
        <p:nvSpPr>
          <p:cNvPr id="117" name="CustomShape 4"/>
          <p:cNvSpPr/>
          <p:nvPr/>
        </p:nvSpPr>
        <p:spPr>
          <a:xfrm>
            <a:off x="1014840" y="3689280"/>
            <a:ext cx="2794680" cy="285120"/>
          </a:xfrm>
          <a:prstGeom prst="cube">
            <a:avLst>
              <a:gd name="adj" fmla="val 25000"/>
            </a:avLst>
          </a:prstGeom>
          <a:solidFill>
            <a:srgbClr val="741b47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HIH-6120-021-001 sensor</a:t>
            </a:r>
            <a:r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/>
          </a:p>
        </p:txBody>
      </p:sp>
      <p:sp>
        <p:nvSpPr>
          <p:cNvPr id="118" name="TextShape 5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172D5165-08E3-4E4A-94BC-AFE370C5E85E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Backend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471960" y="1919160"/>
            <a:ext cx="815292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 implementation</a:t>
            </a:r>
            <a:endParaRPr/>
          </a:p>
          <a:p>
            <a:pPr lvl="1" marL="914400" indent="-228240">
              <a:lnSpc>
                <a:spcPct val="100000"/>
              </a:lnSpc>
              <a:buClr>
                <a:srgbClr val="737373"/>
              </a:buClr>
              <a:buFont typeface="Roboto"/>
              <a:buChar char="➢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 main class as an orchestrator</a:t>
            </a:r>
            <a:endParaRPr/>
          </a:p>
          <a:p>
            <a:pPr lvl="1" marL="914400" indent="-228240">
              <a:lnSpc>
                <a:spcPct val="100000"/>
              </a:lnSpc>
              <a:buClr>
                <a:srgbClr val="737373"/>
              </a:buClr>
              <a:buFont typeface="Roboto"/>
              <a:buChar char="➢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build separate (as libraries)  controllers:</a:t>
            </a:r>
            <a:endParaRPr/>
          </a:p>
          <a:p>
            <a:pPr lvl="2" marL="1371600" indent="-228240">
              <a:lnSpc>
                <a:spcPct val="100000"/>
              </a:lnSpc>
              <a:buClr>
                <a:srgbClr val="737373"/>
              </a:buClr>
              <a:buFont typeface="Roboto"/>
              <a:buChar char="■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for leds</a:t>
            </a:r>
            <a:endParaRPr/>
          </a:p>
          <a:p>
            <a:pPr lvl="2" marL="1371600" indent="-228240">
              <a:lnSpc>
                <a:spcPct val="100000"/>
              </a:lnSpc>
              <a:buClr>
                <a:srgbClr val="737373"/>
              </a:buClr>
              <a:buFont typeface="Roboto"/>
              <a:buChar char="■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for sensor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Used libraries(headers files)</a:t>
            </a:r>
            <a:endParaRPr/>
          </a:p>
          <a:p>
            <a:pPr lvl="1" marL="914400" indent="-228240">
              <a:lnSpc>
                <a:spcPct val="100000"/>
              </a:lnSpc>
              <a:buClr>
                <a:srgbClr val="737373"/>
              </a:buClr>
              <a:buFont typeface="Roboto"/>
              <a:buChar char="➢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Main file: </a:t>
            </a:r>
            <a:endParaRPr/>
          </a:p>
          <a:p>
            <a:pPr lvl="2" marL="1371600" indent="-228240">
              <a:lnSpc>
                <a:spcPct val="140000"/>
              </a:lnSpc>
              <a:buClr>
                <a:srgbClr val="737373"/>
              </a:buClr>
              <a:buFont typeface="Roboto"/>
              <a:buChar char="■"/>
            </a:pPr>
            <a:r>
              <a:rPr lang="es-ES" sz="9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#include &lt;pthread.h&gt; \ #include &lt;geniePi.h&gt;  </a:t>
            </a:r>
            <a:r>
              <a:rPr i="1" lang="es-ES" sz="900" spc="-1" strike="noStrike">
                <a:solidFill>
                  <a:srgbClr val="999988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//the ViSi-Genie-RaspPi library</a:t>
            </a:r>
            <a:endParaRPr/>
          </a:p>
          <a:p>
            <a:pPr lvl="1" marL="914400" indent="-228240">
              <a:lnSpc>
                <a:spcPct val="100000"/>
              </a:lnSpc>
              <a:buClr>
                <a:srgbClr val="737373"/>
              </a:buClr>
              <a:buFont typeface="Roboto"/>
              <a:buChar char="➢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Blinkie file: </a:t>
            </a:r>
            <a:r>
              <a:rPr lang="es-ES" sz="9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#include &lt;wiringPi.h&gt;</a:t>
            </a:r>
            <a:endParaRPr/>
          </a:p>
          <a:p>
            <a:pPr lvl="1" marL="914400" indent="-228240">
              <a:lnSpc>
                <a:spcPct val="100000"/>
              </a:lnSpc>
              <a:buClr>
                <a:srgbClr val="737373"/>
              </a:buClr>
              <a:buFont typeface="Roboto"/>
              <a:buChar char="➢"/>
            </a:pP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TempHum file: </a:t>
            </a:r>
            <a:r>
              <a:rPr lang="es-ES" sz="9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#include &lt;linux/i2c.h&gt; \ #include &lt;linux/i2c-dev.h&gt; \ #include &lt;sys/ioctl.h&gt;</a:t>
            </a:r>
            <a:r>
              <a:rPr lang="es-ES" sz="14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1" name="CustomShape 3"/>
          <p:cNvSpPr/>
          <p:nvPr/>
        </p:nvSpPr>
        <p:spPr>
          <a:xfrm>
            <a:off x="4693320" y="2242440"/>
            <a:ext cx="2046240" cy="34992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Sensor </a:t>
            </a: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controler </a:t>
            </a: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 (C)</a:t>
            </a:r>
            <a:endParaRPr/>
          </a:p>
        </p:txBody>
      </p:sp>
      <p:sp>
        <p:nvSpPr>
          <p:cNvPr id="122" name="CustomShape 4"/>
          <p:cNvSpPr/>
          <p:nvPr/>
        </p:nvSpPr>
        <p:spPr>
          <a:xfrm>
            <a:off x="6717240" y="2242440"/>
            <a:ext cx="1976400" cy="34992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Leds </a:t>
            </a: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controler </a:t>
            </a: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 (C)</a:t>
            </a:r>
            <a:endParaRPr/>
          </a:p>
        </p:txBody>
      </p:sp>
      <p:sp>
        <p:nvSpPr>
          <p:cNvPr id="123" name="CustomShape 5"/>
          <p:cNvSpPr/>
          <p:nvPr/>
        </p:nvSpPr>
        <p:spPr>
          <a:xfrm>
            <a:off x="4693320" y="1919160"/>
            <a:ext cx="4000320" cy="349920"/>
          </a:xfrm>
          <a:prstGeom prst="cube">
            <a:avLst>
              <a:gd name="adj" fmla="val 25000"/>
            </a:avLst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System manager (C)</a:t>
            </a:r>
            <a:endParaRPr/>
          </a:p>
        </p:txBody>
      </p:sp>
      <p:sp>
        <p:nvSpPr>
          <p:cNvPr id="124" name="TextShape 6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B561500A-6982-4584-9BCC-81548FF2FE59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71960" y="738720"/>
            <a:ext cx="8221680" cy="76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Management script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71960" y="1919160"/>
            <a:ext cx="380160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Bash implementation 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Added to /etc/rc.local </a:t>
            </a:r>
            <a:endParaRPr/>
          </a:p>
          <a:p>
            <a:pPr marL="457200" indent="-228240">
              <a:lnSpc>
                <a:spcPct val="100000"/>
              </a:lnSpc>
              <a:buClr>
                <a:srgbClr val="737373"/>
              </a:buClr>
              <a:buFont typeface="Roboto"/>
              <a:buChar char="❖"/>
            </a:pPr>
            <a:r>
              <a:rPr lang="es-E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Added to  </a:t>
            </a:r>
            <a:r>
              <a:rPr lang="es-E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-&gt;PATH=</a:t>
            </a:r>
            <a:r>
              <a:rPr lang="es-ES" sz="900" spc="-1" strike="noStrike">
                <a:solidFill>
                  <a:srgbClr val="bb8844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/usr/local/TempHumProj</a:t>
            </a:r>
            <a:r>
              <a:rPr lang="es-E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:</a:t>
            </a:r>
            <a:r>
              <a:rPr lang="es-ES" sz="10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"$PATH"</a:t>
            </a:r>
            <a:endParaRPr/>
          </a:p>
          <a:p>
            <a:pPr>
              <a:lnSpc>
                <a:spcPct val="100000"/>
              </a:lnSpc>
            </a:pPr>
            <a:r>
              <a:rPr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</a:t>
            </a:r>
            <a:endParaRPr/>
          </a:p>
        </p:txBody>
      </p:sp>
      <p:pic>
        <p:nvPicPr>
          <p:cNvPr id="127" name="Shape 147" descr=""/>
          <p:cNvPicPr/>
          <p:nvPr/>
        </p:nvPicPr>
        <p:blipFill>
          <a:blip r:embed="rId1"/>
          <a:stretch/>
        </p:blipFill>
        <p:spPr>
          <a:xfrm>
            <a:off x="4209480" y="1919160"/>
            <a:ext cx="4484160" cy="278496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1014840" y="3666600"/>
            <a:ext cx="3015720" cy="529560"/>
          </a:xfrm>
          <a:prstGeom prst="cube">
            <a:avLst>
              <a:gd name="adj" fmla="val 25000"/>
            </a:avLst>
          </a:prstGeom>
          <a:solidFill>
            <a:srgbClr val="66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Management script (bash)</a:t>
            </a:r>
            <a:endParaRPr/>
          </a:p>
        </p:txBody>
      </p:sp>
      <p:sp>
        <p:nvSpPr>
          <p:cNvPr id="129" name="TextShape 4"/>
          <p:cNvSpPr txBox="1"/>
          <p:nvPr/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fld id="{63E06FDF-E5F9-4B70-A8DA-6392AA491113}" type="slidenum">
              <a:rPr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Application>LibreOffice/5.0.2.2$Windows_x86 LibreOffice_project/37b43f919e4de5eeaca9b9755ed688758a8251fe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es-ES</dc:language>
  <dcterms:modified xsi:type="dcterms:W3CDTF">2016-01-06T01:38:31Z</dcterms:modified>
  <cp:revision>2</cp:revision>
</cp:coreProperties>
</file>